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0" r:id="rId4"/>
  </p:sldMasterIdLst>
  <p:sldIdLst>
    <p:sldId id="256" r:id="rId5"/>
    <p:sldId id="257" r:id="rId6"/>
    <p:sldId id="271" r:id="rId7"/>
    <p:sldId id="272" r:id="rId8"/>
    <p:sldId id="273" r:id="rId9"/>
    <p:sldId id="274" r:id="rId10"/>
    <p:sldId id="276" r:id="rId11"/>
    <p:sldId id="258" r:id="rId12"/>
    <p:sldId id="277" r:id="rId13"/>
    <p:sldId id="278" r:id="rId14"/>
    <p:sldId id="259" r:id="rId15"/>
    <p:sldId id="260" r:id="rId16"/>
    <p:sldId id="275" r:id="rId17"/>
    <p:sldId id="279" r:id="rId18"/>
    <p:sldId id="280" r:id="rId19"/>
    <p:sldId id="281" r:id="rId20"/>
    <p:sldId id="262" r:id="rId21"/>
    <p:sldId id="266" r:id="rId22"/>
    <p:sldId id="267" r:id="rId23"/>
    <p:sldId id="268" r:id="rId24"/>
    <p:sldId id="261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8CB3"/>
    <a:srgbClr val="00404F"/>
    <a:srgbClr val="4F8C0D"/>
    <a:srgbClr val="7BCA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108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lack,Marsha" userId="79ccdb14-7983-4e19-8fcf-8bb67168e9a4" providerId="ADAL" clId="{87D83246-7F2C-46B6-B591-1DDEB2304BC4}"/>
    <pc:docChg chg="custSel modSld">
      <pc:chgData name="Black,Marsha" userId="79ccdb14-7983-4e19-8fcf-8bb67168e9a4" providerId="ADAL" clId="{87D83246-7F2C-46B6-B591-1DDEB2304BC4}" dt="2023-06-26T18:32:26.302" v="145" actId="1076"/>
      <pc:docMkLst>
        <pc:docMk/>
      </pc:docMkLst>
      <pc:sldChg chg="addSp delSp modSp">
        <pc:chgData name="Black,Marsha" userId="79ccdb14-7983-4e19-8fcf-8bb67168e9a4" providerId="ADAL" clId="{87D83246-7F2C-46B6-B591-1DDEB2304BC4}" dt="2023-06-26T18:30:07.610" v="78" actId="1076"/>
        <pc:sldMkLst>
          <pc:docMk/>
          <pc:sldMk cId="970742355" sldId="275"/>
        </pc:sldMkLst>
        <pc:spChg chg="add mod">
          <ac:chgData name="Black,Marsha" userId="79ccdb14-7983-4e19-8fcf-8bb67168e9a4" providerId="ADAL" clId="{87D83246-7F2C-46B6-B591-1DDEB2304BC4}" dt="2023-06-26T18:27:35.115" v="5" actId="14100"/>
          <ac:spMkLst>
            <pc:docMk/>
            <pc:sldMk cId="970742355" sldId="275"/>
            <ac:spMk id="5" creationId="{5C6ED7E5-33EF-4D49-8373-99F0D6B576AA}"/>
          </ac:spMkLst>
        </pc:spChg>
        <pc:spChg chg="add del mod">
          <ac:chgData name="Black,Marsha" userId="79ccdb14-7983-4e19-8fcf-8bb67168e9a4" providerId="ADAL" clId="{87D83246-7F2C-46B6-B591-1DDEB2304BC4}" dt="2023-06-26T18:28:25.835" v="34" actId="478"/>
          <ac:spMkLst>
            <pc:docMk/>
            <pc:sldMk cId="970742355" sldId="275"/>
            <ac:spMk id="6" creationId="{387DEED4-0749-487C-8503-E265285D5896}"/>
          </ac:spMkLst>
        </pc:spChg>
        <pc:spChg chg="add mod">
          <ac:chgData name="Black,Marsha" userId="79ccdb14-7983-4e19-8fcf-8bb67168e9a4" providerId="ADAL" clId="{87D83246-7F2C-46B6-B591-1DDEB2304BC4}" dt="2023-06-26T18:28:52.177" v="39" actId="1076"/>
          <ac:spMkLst>
            <pc:docMk/>
            <pc:sldMk cId="970742355" sldId="275"/>
            <ac:spMk id="8" creationId="{C9DC5D00-9189-4792-87F5-BA9F8361F31E}"/>
          </ac:spMkLst>
        </pc:spChg>
        <pc:spChg chg="add mod">
          <ac:chgData name="Black,Marsha" userId="79ccdb14-7983-4e19-8fcf-8bb67168e9a4" providerId="ADAL" clId="{87D83246-7F2C-46B6-B591-1DDEB2304BC4}" dt="2023-06-26T18:30:07.610" v="78" actId="1076"/>
          <ac:spMkLst>
            <pc:docMk/>
            <pc:sldMk cId="970742355" sldId="275"/>
            <ac:spMk id="9" creationId="{32B49BAD-0A99-4158-A2C1-7895DB4C1A1C}"/>
          </ac:spMkLst>
        </pc:spChg>
      </pc:sldChg>
      <pc:sldChg chg="addSp modSp">
        <pc:chgData name="Black,Marsha" userId="79ccdb14-7983-4e19-8fcf-8bb67168e9a4" providerId="ADAL" clId="{87D83246-7F2C-46B6-B591-1DDEB2304BC4}" dt="2023-06-26T18:32:26.302" v="145" actId="1076"/>
        <pc:sldMkLst>
          <pc:docMk/>
          <pc:sldMk cId="2780201557" sldId="279"/>
        </pc:sldMkLst>
        <pc:spChg chg="add mod">
          <ac:chgData name="Black,Marsha" userId="79ccdb14-7983-4e19-8fcf-8bb67168e9a4" providerId="ADAL" clId="{87D83246-7F2C-46B6-B591-1DDEB2304BC4}" dt="2023-06-26T18:31:42.509" v="107" actId="14100"/>
          <ac:spMkLst>
            <pc:docMk/>
            <pc:sldMk cId="2780201557" sldId="279"/>
            <ac:spMk id="2" creationId="{BC24E9B0-3F00-4C4B-B6FF-858A47DEBF6C}"/>
          </ac:spMkLst>
        </pc:spChg>
        <pc:spChg chg="add mod">
          <ac:chgData name="Black,Marsha" userId="79ccdb14-7983-4e19-8fcf-8bb67168e9a4" providerId="ADAL" clId="{87D83246-7F2C-46B6-B591-1DDEB2304BC4}" dt="2023-06-26T18:32:26.302" v="145" actId="1076"/>
          <ac:spMkLst>
            <pc:docMk/>
            <pc:sldMk cId="2780201557" sldId="279"/>
            <ac:spMk id="3" creationId="{35E12C93-3EE5-4878-90E2-BD27F91BD8A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6/26/2023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017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97350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919904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9200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8694036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6227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510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387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703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370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2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176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873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6/26/2023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99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227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363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smtClean="0"/>
              <a:t>6/26/2023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055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laniertech.freshdesk.com/support/solutions/folders/44001200057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www.laniertech.edu/help-center/student-login-help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login.laniertech.edu/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aniertech.freshdesk.com/support/solutions/articles/44001710121-multi-factor-authentication-setup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7B279-525C-4DB2-AECB-9EA8A5A6A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0326" y="3004830"/>
            <a:ext cx="8911818" cy="1243669"/>
          </a:xfrm>
        </p:spPr>
        <p:txBody>
          <a:bodyPr/>
          <a:lstStyle/>
          <a:p>
            <a:pPr algn="ctr"/>
            <a:r>
              <a:rPr lang="en-US" dirty="0"/>
              <a:t>Dual Enrollment Orientation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DE42AB-E45D-4B9B-AB56-04B5C6BF75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3298" y="2134437"/>
            <a:ext cx="7766936" cy="1096899"/>
          </a:xfrm>
        </p:spPr>
        <p:txBody>
          <a:bodyPr>
            <a:noAutofit/>
          </a:bodyPr>
          <a:lstStyle/>
          <a:p>
            <a:pPr algn="ctr"/>
            <a:r>
              <a:rPr lang="en-US" sz="8000" dirty="0">
                <a:solidFill>
                  <a:srgbClr val="4F8C0D"/>
                </a:solidFill>
              </a:rPr>
              <a:t>Welcome to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2E62A2-4441-4E73-8E03-C992912F2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35" y="6000645"/>
            <a:ext cx="3115638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921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7B279-525C-4DB2-AECB-9EA8A5A6A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9529" y="2170167"/>
            <a:ext cx="8911818" cy="1243669"/>
          </a:xfrm>
        </p:spPr>
        <p:txBody>
          <a:bodyPr/>
          <a:lstStyle/>
          <a:p>
            <a:pPr algn="ctr"/>
            <a:r>
              <a:rPr lang="en-US" dirty="0"/>
              <a:t>OKTA Verify App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DE42AB-E45D-4B9B-AB56-04B5C6BF75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9061" y="883607"/>
            <a:ext cx="7766936" cy="1096899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4F8C0D"/>
                </a:solidFill>
              </a:rPr>
              <a:t>MFA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2E62A2-4441-4E73-8E03-C992912F2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35" y="6000645"/>
            <a:ext cx="3115638" cy="731520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4BD99F1D-B71B-466F-AA78-D2204E8D0925}"/>
              </a:ext>
            </a:extLst>
          </p:cNvPr>
          <p:cNvSpPr txBox="1">
            <a:spLocks/>
          </p:cNvSpPr>
          <p:nvPr/>
        </p:nvSpPr>
        <p:spPr>
          <a:xfrm>
            <a:off x="1551970" y="3610341"/>
            <a:ext cx="7766936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>
              <a:solidFill>
                <a:srgbClr val="4F8C0D"/>
              </a:solidFill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E7EB066-B0E7-4E27-96A7-B12D4D804A4B}"/>
              </a:ext>
            </a:extLst>
          </p:cNvPr>
          <p:cNvSpPr txBox="1">
            <a:spLocks/>
          </p:cNvSpPr>
          <p:nvPr/>
        </p:nvSpPr>
        <p:spPr>
          <a:xfrm>
            <a:off x="1551970" y="3267066"/>
            <a:ext cx="7766936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>
              <a:solidFill>
                <a:srgbClr val="4F8C0D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885BB3-B2D5-4018-9EDB-2C7A142DD2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5513" y="3473662"/>
            <a:ext cx="2399849" cy="224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356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7B279-525C-4DB2-AECB-9EA8A5A6A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9529" y="2170167"/>
            <a:ext cx="8911818" cy="1243669"/>
          </a:xfrm>
        </p:spPr>
        <p:txBody>
          <a:bodyPr/>
          <a:lstStyle/>
          <a:p>
            <a:pPr algn="ctr"/>
            <a:r>
              <a:rPr lang="en-US" dirty="0"/>
              <a:t>Printing on Campus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DE42AB-E45D-4B9B-AB56-04B5C6BF75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2975" y="4158792"/>
            <a:ext cx="7904669" cy="611172"/>
          </a:xfrm>
        </p:spPr>
        <p:txBody>
          <a:bodyPr/>
          <a:lstStyle/>
          <a:p>
            <a:r>
              <a:rPr lang="en-US" dirty="0">
                <a:solidFill>
                  <a:srgbClr val="788CB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https://laniertech.freshdesk.com/support/solutions/folders/44001200057</a:t>
            </a:r>
            <a:endParaRPr lang="en-US" dirty="0">
              <a:solidFill>
                <a:srgbClr val="788CB3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2E62A2-4441-4E73-8E03-C992912F2B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35" y="6000645"/>
            <a:ext cx="3115638" cy="731520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EFE633C7-F99E-4E30-8DA2-129F4A6CD452}"/>
              </a:ext>
            </a:extLst>
          </p:cNvPr>
          <p:cNvSpPr txBox="1">
            <a:spLocks/>
          </p:cNvSpPr>
          <p:nvPr/>
        </p:nvSpPr>
        <p:spPr>
          <a:xfrm>
            <a:off x="1321841" y="3547618"/>
            <a:ext cx="7766936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rgbClr val="4F8C0D"/>
                </a:solidFill>
              </a:rPr>
              <a:t>How to in Knowledge Base</a:t>
            </a:r>
          </a:p>
        </p:txBody>
      </p:sp>
    </p:spTree>
    <p:extLst>
      <p:ext uri="{BB962C8B-B14F-4D97-AF65-F5344CB8AC3E}">
        <p14:creationId xmlns:p14="http://schemas.microsoft.com/office/powerpoint/2010/main" val="1016928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7B279-525C-4DB2-AECB-9EA8A5A6A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9529" y="2170167"/>
            <a:ext cx="8911818" cy="1243669"/>
          </a:xfrm>
        </p:spPr>
        <p:txBody>
          <a:bodyPr/>
          <a:lstStyle/>
          <a:p>
            <a:pPr algn="ctr"/>
            <a:r>
              <a:rPr lang="en-US" dirty="0"/>
              <a:t>Microsoft Office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2E62A2-4441-4E73-8E03-C992912F2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35" y="6000645"/>
            <a:ext cx="3115638" cy="73152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E1305C4F-4D27-4387-ACBB-FBB33AC0D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0" y="3444165"/>
            <a:ext cx="1657350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190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92E62A2-4441-4E73-8E03-C992912F2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35" y="6000645"/>
            <a:ext cx="3115638" cy="7315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A69EA56-850A-44EA-9995-74136F411EE4}"/>
              </a:ext>
            </a:extLst>
          </p:cNvPr>
          <p:cNvSpPr txBox="1"/>
          <p:nvPr/>
        </p:nvSpPr>
        <p:spPr>
          <a:xfrm>
            <a:off x="2848478" y="621624"/>
            <a:ext cx="4545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on name/picture in top right corner</a:t>
            </a:r>
          </a:p>
        </p:txBody>
      </p:sp>
      <p:pic>
        <p:nvPicPr>
          <p:cNvPr id="3" name="Picture 2" descr="image">
            <a:extLst>
              <a:ext uri="{FF2B5EF4-FFF2-40B4-BE49-F238E27FC236}">
                <a16:creationId xmlns:a16="http://schemas.microsoft.com/office/drawing/2014/main" id="{B978E098-179C-4A30-83B6-0D02D8EA0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478" y="1138473"/>
            <a:ext cx="4545873" cy="471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Up 3">
            <a:extLst>
              <a:ext uri="{FF2B5EF4-FFF2-40B4-BE49-F238E27FC236}">
                <a16:creationId xmlns:a16="http://schemas.microsoft.com/office/drawing/2014/main" id="{982DF00E-17F8-4F10-8701-CA4FBE3E09DC}"/>
              </a:ext>
            </a:extLst>
          </p:cNvPr>
          <p:cNvSpPr/>
          <p:nvPr/>
        </p:nvSpPr>
        <p:spPr>
          <a:xfrm rot="14153353">
            <a:off x="7288040" y="1064715"/>
            <a:ext cx="796705" cy="1100394"/>
          </a:xfrm>
          <a:prstGeom prst="upArrow">
            <a:avLst/>
          </a:prstGeom>
          <a:solidFill>
            <a:srgbClr val="4F8C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C6ED7E5-33EF-4D49-8373-99F0D6B576AA}"/>
              </a:ext>
            </a:extLst>
          </p:cNvPr>
          <p:cNvSpPr/>
          <p:nvPr/>
        </p:nvSpPr>
        <p:spPr>
          <a:xfrm>
            <a:off x="6899563" y="1874982"/>
            <a:ext cx="378691" cy="3782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DC5D00-9189-4792-87F5-BA9F8361F31E}"/>
              </a:ext>
            </a:extLst>
          </p:cNvPr>
          <p:cNvSpPr txBox="1"/>
          <p:nvPr/>
        </p:nvSpPr>
        <p:spPr>
          <a:xfrm>
            <a:off x="4438072" y="3311134"/>
            <a:ext cx="2650836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Last Name, First Name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B49BAD-0A99-4158-A2C1-7895DB4C1A1C}"/>
              </a:ext>
            </a:extLst>
          </p:cNvPr>
          <p:cNvSpPr txBox="1"/>
          <p:nvPr/>
        </p:nvSpPr>
        <p:spPr>
          <a:xfrm>
            <a:off x="4438072" y="3745425"/>
            <a:ext cx="2768274" cy="307777"/>
          </a:xfrm>
          <a:prstGeom prst="rect">
            <a:avLst/>
          </a:prstGeom>
          <a:solidFill>
            <a:srgbClr val="788CB3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name@student.laniertech.edu</a:t>
            </a:r>
          </a:p>
        </p:txBody>
      </p:sp>
    </p:spTree>
    <p:extLst>
      <p:ext uri="{BB962C8B-B14F-4D97-AF65-F5344CB8AC3E}">
        <p14:creationId xmlns:p14="http://schemas.microsoft.com/office/powerpoint/2010/main" val="970742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92E62A2-4441-4E73-8E03-C992912F2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35" y="6000645"/>
            <a:ext cx="3115638" cy="731520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F10E1D2-DE3F-4841-852E-27D9B4B267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108"/>
          <a:stretch/>
        </p:blipFill>
        <p:spPr bwMode="auto">
          <a:xfrm>
            <a:off x="1560966" y="1016640"/>
            <a:ext cx="2177604" cy="511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E692910-F680-41F7-AE61-FE5374AC9A06}"/>
              </a:ext>
            </a:extLst>
          </p:cNvPr>
          <p:cNvSpPr/>
          <p:nvPr/>
        </p:nvSpPr>
        <p:spPr>
          <a:xfrm>
            <a:off x="7240454" y="4369655"/>
            <a:ext cx="791851" cy="348791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  <a:noFill/>
            </a:endParaRPr>
          </a:p>
        </p:txBody>
      </p:sp>
      <p:pic>
        <p:nvPicPr>
          <p:cNvPr id="2050" name="Picture 2" descr="image">
            <a:extLst>
              <a:ext uri="{FF2B5EF4-FFF2-40B4-BE49-F238E27FC236}">
                <a16:creationId xmlns:a16="http://schemas.microsoft.com/office/drawing/2014/main" id="{55979079-F5C9-466D-8BD5-BBBADB2D7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158" y="1003333"/>
            <a:ext cx="6433287" cy="51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985DE9FE-A58A-4A23-8D6D-3B9DCA1A6F87}"/>
              </a:ext>
            </a:extLst>
          </p:cNvPr>
          <p:cNvSpPr/>
          <p:nvPr/>
        </p:nvSpPr>
        <p:spPr>
          <a:xfrm>
            <a:off x="1717897" y="4718446"/>
            <a:ext cx="755998" cy="348791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  <a:noFill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33E8615-30EF-4C3C-81C9-E1FC8C328DF0}"/>
              </a:ext>
            </a:extLst>
          </p:cNvPr>
          <p:cNvSpPr/>
          <p:nvPr/>
        </p:nvSpPr>
        <p:spPr>
          <a:xfrm>
            <a:off x="3106249" y="4376077"/>
            <a:ext cx="1557675" cy="147859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FF00"/>
                </a:solidFill>
              </a:ln>
              <a:noFill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BBEE43-7777-482D-87B4-705648BAB09C}"/>
              </a:ext>
            </a:extLst>
          </p:cNvPr>
          <p:cNvSpPr txBox="1"/>
          <p:nvPr/>
        </p:nvSpPr>
        <p:spPr>
          <a:xfrm>
            <a:off x="2489274" y="275351"/>
            <a:ext cx="6471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either Office apps on left side OR Office apps in middle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F69EA2-6DD2-4671-9974-F5BE6FAC4A7D}"/>
              </a:ext>
            </a:extLst>
          </p:cNvPr>
          <p:cNvSpPr txBox="1"/>
          <p:nvPr/>
        </p:nvSpPr>
        <p:spPr>
          <a:xfrm>
            <a:off x="2589104" y="4746040"/>
            <a:ext cx="536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24E9B0-3F00-4C4B-B6FF-858A47DEBF6C}"/>
              </a:ext>
            </a:extLst>
          </p:cNvPr>
          <p:cNvSpPr txBox="1"/>
          <p:nvPr/>
        </p:nvSpPr>
        <p:spPr>
          <a:xfrm>
            <a:off x="3187712" y="1607075"/>
            <a:ext cx="1138961" cy="276999"/>
          </a:xfrm>
          <a:prstGeom prst="rect">
            <a:avLst/>
          </a:prstGeom>
          <a:solidFill>
            <a:srgbClr val="788CB3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Last, First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E12C93-3EE5-4878-90E2-BD27F91BD8A6}"/>
              </a:ext>
            </a:extLst>
          </p:cNvPr>
          <p:cNvSpPr txBox="1"/>
          <p:nvPr/>
        </p:nvSpPr>
        <p:spPr>
          <a:xfrm>
            <a:off x="3106249" y="1938592"/>
            <a:ext cx="1427357" cy="276999"/>
          </a:xfrm>
          <a:prstGeom prst="rect">
            <a:avLst/>
          </a:prstGeom>
          <a:solidFill>
            <a:srgbClr val="788CB3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Student email</a:t>
            </a:r>
          </a:p>
        </p:txBody>
      </p:sp>
    </p:spTree>
    <p:extLst>
      <p:ext uri="{BB962C8B-B14F-4D97-AF65-F5344CB8AC3E}">
        <p14:creationId xmlns:p14="http://schemas.microsoft.com/office/powerpoint/2010/main" val="2780201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92E62A2-4441-4E73-8E03-C992912F2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35" y="6000645"/>
            <a:ext cx="3115638" cy="731520"/>
          </a:xfrm>
          <a:prstGeom prst="rect">
            <a:avLst/>
          </a:prstGeom>
        </p:spPr>
      </p:pic>
      <p:pic>
        <p:nvPicPr>
          <p:cNvPr id="3076" name="Picture 4" descr="image">
            <a:extLst>
              <a:ext uri="{FF2B5EF4-FFF2-40B4-BE49-F238E27FC236}">
                <a16:creationId xmlns:a16="http://schemas.microsoft.com/office/drawing/2014/main" id="{17DCB4B7-4F6C-4CE5-B8AA-74AA234F9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92" y="838784"/>
            <a:ext cx="8839200" cy="481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016BC5CA-C880-4ADB-B14A-8631206A5FCE}"/>
              </a:ext>
            </a:extLst>
          </p:cNvPr>
          <p:cNvSpPr/>
          <p:nvPr/>
        </p:nvSpPr>
        <p:spPr>
          <a:xfrm>
            <a:off x="3780327" y="2280046"/>
            <a:ext cx="1393165" cy="831016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6130968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92E62A2-4441-4E73-8E03-C992912F2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35" y="6000645"/>
            <a:ext cx="3115638" cy="73152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E692910-F680-41F7-AE61-FE5374AC9A06}"/>
              </a:ext>
            </a:extLst>
          </p:cNvPr>
          <p:cNvSpPr/>
          <p:nvPr/>
        </p:nvSpPr>
        <p:spPr>
          <a:xfrm>
            <a:off x="7240454" y="4369655"/>
            <a:ext cx="791851" cy="348791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  <a:noFill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85DE9FE-A58A-4A23-8D6D-3B9DCA1A6F87}"/>
              </a:ext>
            </a:extLst>
          </p:cNvPr>
          <p:cNvSpPr/>
          <p:nvPr/>
        </p:nvSpPr>
        <p:spPr>
          <a:xfrm>
            <a:off x="1493216" y="4020864"/>
            <a:ext cx="791851" cy="348791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  <a:noFill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33E8615-30EF-4C3C-81C9-E1FC8C328DF0}"/>
              </a:ext>
            </a:extLst>
          </p:cNvPr>
          <p:cNvSpPr/>
          <p:nvPr/>
        </p:nvSpPr>
        <p:spPr>
          <a:xfrm>
            <a:off x="2891982" y="3804755"/>
            <a:ext cx="1557675" cy="147859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FF00"/>
                </a:solidFill>
              </a:ln>
              <a:noFill/>
            </a:endParaRPr>
          </a:p>
        </p:txBody>
      </p:sp>
      <p:pic>
        <p:nvPicPr>
          <p:cNvPr id="3074" name="Picture 2" descr="image">
            <a:extLst>
              <a:ext uri="{FF2B5EF4-FFF2-40B4-BE49-F238E27FC236}">
                <a16:creationId xmlns:a16="http://schemas.microsoft.com/office/drawing/2014/main" id="{6C3B45BD-C8CE-4D76-838B-63BB08C77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1" y="561387"/>
            <a:ext cx="8503197" cy="474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83CF0A1D-69A5-4AE6-B329-559DFFB4310A}"/>
              </a:ext>
            </a:extLst>
          </p:cNvPr>
          <p:cNvSpPr/>
          <p:nvPr/>
        </p:nvSpPr>
        <p:spPr>
          <a:xfrm>
            <a:off x="7414504" y="2028717"/>
            <a:ext cx="1740006" cy="873609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4065484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7B279-525C-4DB2-AECB-9EA8A5A6A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9529" y="2170167"/>
            <a:ext cx="8911818" cy="1243669"/>
          </a:xfrm>
        </p:spPr>
        <p:txBody>
          <a:bodyPr/>
          <a:lstStyle/>
          <a:p>
            <a:pPr algn="ctr"/>
            <a:r>
              <a:rPr lang="en-US" dirty="0"/>
              <a:t>Knowledge Base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DE42AB-E45D-4B9B-AB56-04B5C6BF75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1312" y="3610341"/>
            <a:ext cx="7766936" cy="1096899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788CB3"/>
                </a:solidFill>
              </a:rPr>
              <a:t>https://laniertech.freshdesk.com/support/home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2E62A2-4441-4E73-8E03-C992912F2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35" y="6000645"/>
            <a:ext cx="3115638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894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E0C4B2-54A0-4A84-9629-B9EAE3EB03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47" t="14107" r="9920"/>
          <a:stretch/>
        </p:blipFill>
        <p:spPr>
          <a:xfrm>
            <a:off x="813630" y="1705708"/>
            <a:ext cx="8646894" cy="22184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2E62A2-4441-4E73-8E03-C992912F2B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35" y="6000645"/>
            <a:ext cx="3115638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5101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92E62A2-4441-4E73-8E03-C992912F2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35" y="6000645"/>
            <a:ext cx="3115638" cy="7315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1F50D22-7FC2-4B27-AAEB-A9A4041A1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7351" y="1649436"/>
            <a:ext cx="7811590" cy="317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037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7B279-525C-4DB2-AECB-9EA8A5A6A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6420" y="1130641"/>
            <a:ext cx="8911818" cy="1243669"/>
          </a:xfrm>
        </p:spPr>
        <p:txBody>
          <a:bodyPr/>
          <a:lstStyle/>
          <a:p>
            <a:pPr algn="ctr"/>
            <a:r>
              <a:rPr lang="en-US" dirty="0"/>
              <a:t>Set up student email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DE42AB-E45D-4B9B-AB56-04B5C6BF75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8861" y="2880550"/>
            <a:ext cx="7766936" cy="1096899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rgbClr val="4F8C0D"/>
                </a:solidFill>
              </a:rPr>
              <a:t>Get an acceptance letter from</a:t>
            </a:r>
            <a:br>
              <a:rPr lang="en-US" sz="4000" dirty="0">
                <a:solidFill>
                  <a:srgbClr val="4F8C0D"/>
                </a:solidFill>
              </a:rPr>
            </a:br>
            <a:endParaRPr lang="en-US" sz="4000" dirty="0">
              <a:solidFill>
                <a:srgbClr val="4F8C0D"/>
              </a:solidFill>
            </a:endParaRPr>
          </a:p>
          <a:p>
            <a:pPr algn="ctr"/>
            <a:r>
              <a:rPr lang="en-US" sz="4000" dirty="0">
                <a:solidFill>
                  <a:srgbClr val="4F8C0D"/>
                </a:solidFill>
              </a:rPr>
              <a:t> </a:t>
            </a:r>
            <a:r>
              <a:rPr lang="en-US" sz="4000" dirty="0">
                <a:solidFill>
                  <a:srgbClr val="788CB3"/>
                </a:solidFill>
              </a:rPr>
              <a:t>dualenrollment@laniertech.edu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2E62A2-4441-4E73-8E03-C992912F2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35" y="6000645"/>
            <a:ext cx="3115638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9038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D1C5AA-2AAF-4B2D-B425-802D579F4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873" y="118696"/>
            <a:ext cx="5731553" cy="662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6829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7B279-525C-4DB2-AECB-9EA8A5A6A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9528" y="1017486"/>
            <a:ext cx="8911818" cy="1243669"/>
          </a:xfrm>
        </p:spPr>
        <p:txBody>
          <a:bodyPr/>
          <a:lstStyle/>
          <a:p>
            <a:pPr algn="ctr"/>
            <a:r>
              <a:rPr lang="en-US" dirty="0"/>
              <a:t>Helpdesk Ticket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DE42AB-E45D-4B9B-AB56-04B5C6BF75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1969" y="2725765"/>
            <a:ext cx="7766936" cy="1096899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788CB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https://www.laniertech.edu/help-center/student-login-help/</a:t>
            </a:r>
            <a:endParaRPr lang="en-US" dirty="0">
              <a:solidFill>
                <a:srgbClr val="788CB3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2E62A2-4441-4E73-8E03-C992912F2B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35" y="6000645"/>
            <a:ext cx="3115638" cy="7315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678F17-C4B8-41A5-9B20-95BD0B044C28}"/>
              </a:ext>
            </a:extLst>
          </p:cNvPr>
          <p:cNvSpPr txBox="1"/>
          <p:nvPr/>
        </p:nvSpPr>
        <p:spPr>
          <a:xfrm>
            <a:off x="3569691" y="3694230"/>
            <a:ext cx="37314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4F8C0D"/>
                </a:solidFill>
              </a:rPr>
              <a:t>770-533-7048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0BA3FB-3CAB-4305-A044-0594E70A887F}"/>
              </a:ext>
            </a:extLst>
          </p:cNvPr>
          <p:cNvSpPr txBox="1"/>
          <p:nvPr/>
        </p:nvSpPr>
        <p:spPr>
          <a:xfrm>
            <a:off x="3147209" y="4847361"/>
            <a:ext cx="4576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404F"/>
                </a:solidFill>
              </a:rPr>
              <a:t>Support stations on site</a:t>
            </a:r>
          </a:p>
        </p:txBody>
      </p:sp>
    </p:spTree>
    <p:extLst>
      <p:ext uri="{BB962C8B-B14F-4D97-AF65-F5344CB8AC3E}">
        <p14:creationId xmlns:p14="http://schemas.microsoft.com/office/powerpoint/2010/main" val="3387840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92E62A2-4441-4E73-8E03-C992912F2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35" y="6000645"/>
            <a:ext cx="3115638" cy="7315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4092489-9A40-4860-91AC-C7CC2421FB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66"/>
          <a:stretch/>
        </p:blipFill>
        <p:spPr>
          <a:xfrm>
            <a:off x="1990066" y="1112363"/>
            <a:ext cx="7325747" cy="4693456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FA0FBDD4-C350-41B1-A6E8-7C9ED38B1990}"/>
              </a:ext>
            </a:extLst>
          </p:cNvPr>
          <p:cNvSpPr/>
          <p:nvPr/>
        </p:nvSpPr>
        <p:spPr>
          <a:xfrm>
            <a:off x="4314413" y="2471944"/>
            <a:ext cx="1069117" cy="637016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  <a:noFill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ECB5F99-7891-485A-85A3-F55C481FC9D1}"/>
              </a:ext>
            </a:extLst>
          </p:cNvPr>
          <p:cNvSpPr/>
          <p:nvPr/>
        </p:nvSpPr>
        <p:spPr>
          <a:xfrm>
            <a:off x="7438613" y="3333004"/>
            <a:ext cx="1069117" cy="637016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748009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92E62A2-4441-4E73-8E03-C992912F2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35" y="6000645"/>
            <a:ext cx="3115638" cy="7315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F49AC74-9578-4C60-9498-E5FAF96BB0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211" y="118930"/>
            <a:ext cx="6563641" cy="6106377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F423A8C3-AB5E-442E-9CB3-BE05A017B4D8}"/>
              </a:ext>
            </a:extLst>
          </p:cNvPr>
          <p:cNvSpPr/>
          <p:nvPr/>
        </p:nvSpPr>
        <p:spPr>
          <a:xfrm>
            <a:off x="3241473" y="2838398"/>
            <a:ext cx="791851" cy="348791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FF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933356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DF7645-76E3-4528-972B-A4ECC966E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0" y="1163039"/>
            <a:ext cx="9966960" cy="343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007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4F0D965-BCBF-48A0-84FB-33944A417F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8241" y="3429000"/>
            <a:ext cx="8368936" cy="1096899"/>
          </a:xfrm>
        </p:spPr>
        <p:txBody>
          <a:bodyPr>
            <a:noAutofit/>
          </a:bodyPr>
          <a:lstStyle/>
          <a:p>
            <a:pPr algn="ctr"/>
            <a:r>
              <a:rPr lang="en-US" sz="4800" dirty="0">
                <a:solidFill>
                  <a:srgbClr val="4F8C0D"/>
                </a:solidFill>
              </a:rPr>
              <a:t>  </a:t>
            </a:r>
            <a:r>
              <a:rPr lang="en-US" sz="3200" dirty="0">
                <a:solidFill>
                  <a:srgbClr val="788CB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https://login.laniertech.edu</a:t>
            </a:r>
            <a:endParaRPr lang="en-US" sz="3200" dirty="0">
              <a:solidFill>
                <a:srgbClr val="788CB3"/>
              </a:solidFill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08A5234-5AC4-44A0-826F-C26C78C70544}"/>
              </a:ext>
            </a:extLst>
          </p:cNvPr>
          <p:cNvSpPr txBox="1">
            <a:spLocks/>
          </p:cNvSpPr>
          <p:nvPr/>
        </p:nvSpPr>
        <p:spPr>
          <a:xfrm>
            <a:off x="1158241" y="2079934"/>
            <a:ext cx="8368936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>
                <a:solidFill>
                  <a:srgbClr val="4F8C0D"/>
                </a:solidFill>
              </a:rPr>
              <a:t>Once you know your Laker Login go to: </a:t>
            </a:r>
          </a:p>
        </p:txBody>
      </p:sp>
    </p:spTree>
    <p:extLst>
      <p:ext uri="{BB962C8B-B14F-4D97-AF65-F5344CB8AC3E}">
        <p14:creationId xmlns:p14="http://schemas.microsoft.com/office/powerpoint/2010/main" val="943720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908A5234-5AC4-44A0-826F-C26C78C70544}"/>
              </a:ext>
            </a:extLst>
          </p:cNvPr>
          <p:cNvSpPr txBox="1">
            <a:spLocks/>
          </p:cNvSpPr>
          <p:nvPr/>
        </p:nvSpPr>
        <p:spPr>
          <a:xfrm>
            <a:off x="1053737" y="1383249"/>
            <a:ext cx="8734697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>
                <a:solidFill>
                  <a:srgbClr val="4F8C0D"/>
                </a:solidFill>
              </a:rPr>
              <a:t>Your Laker Login and password will be the same for: </a:t>
            </a:r>
          </a:p>
          <a:p>
            <a:pPr algn="ctr"/>
            <a:r>
              <a:rPr lang="en-US" sz="4800" dirty="0">
                <a:solidFill>
                  <a:srgbClr val="788CB3"/>
                </a:solidFill>
              </a:rPr>
              <a:t>Banner Web</a:t>
            </a:r>
            <a:br>
              <a:rPr lang="en-US" sz="4800" dirty="0">
                <a:solidFill>
                  <a:srgbClr val="4F8C0D"/>
                </a:solidFill>
              </a:rPr>
            </a:br>
            <a:r>
              <a:rPr lang="en-US" sz="4800" dirty="0">
                <a:solidFill>
                  <a:srgbClr val="4F8C0D"/>
                </a:solidFill>
              </a:rPr>
              <a:t>Blackboard</a:t>
            </a:r>
            <a:br>
              <a:rPr lang="en-US" sz="4800" dirty="0">
                <a:solidFill>
                  <a:srgbClr val="4F8C0D"/>
                </a:solidFill>
              </a:rPr>
            </a:br>
            <a:r>
              <a:rPr lang="en-US" sz="4800" dirty="0">
                <a:solidFill>
                  <a:srgbClr val="00404F"/>
                </a:solidFill>
              </a:rPr>
              <a:t>Email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211B40-A167-4F24-A1C8-F8188B320301}"/>
              </a:ext>
            </a:extLst>
          </p:cNvPr>
          <p:cNvSpPr txBox="1"/>
          <p:nvPr/>
        </p:nvSpPr>
        <p:spPr>
          <a:xfrm>
            <a:off x="2886364" y="5578763"/>
            <a:ext cx="6419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**Sign out of </a:t>
            </a:r>
            <a:r>
              <a:rPr lang="en-US" dirty="0" err="1"/>
              <a:t>bannerweb</a:t>
            </a:r>
            <a:r>
              <a:rPr lang="en-US" dirty="0"/>
              <a:t> and </a:t>
            </a:r>
            <a:r>
              <a:rPr lang="en-US" dirty="0" err="1"/>
              <a:t>degreeworks</a:t>
            </a:r>
            <a:r>
              <a:rPr lang="en-US" dirty="0"/>
              <a:t>**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1E02C7-7052-48AC-B45E-84575EB13C50}"/>
              </a:ext>
            </a:extLst>
          </p:cNvPr>
          <p:cNvSpPr txBox="1"/>
          <p:nvPr/>
        </p:nvSpPr>
        <p:spPr>
          <a:xfrm>
            <a:off x="4488873" y="5948095"/>
            <a:ext cx="1375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clear cache</a:t>
            </a:r>
          </a:p>
        </p:txBody>
      </p:sp>
    </p:spTree>
    <p:extLst>
      <p:ext uri="{BB962C8B-B14F-4D97-AF65-F5344CB8AC3E}">
        <p14:creationId xmlns:p14="http://schemas.microsoft.com/office/powerpoint/2010/main" val="1893235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7B279-525C-4DB2-AECB-9EA8A5A6A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9529" y="1680122"/>
            <a:ext cx="8911818" cy="1243669"/>
          </a:xfrm>
        </p:spPr>
        <p:txBody>
          <a:bodyPr/>
          <a:lstStyle/>
          <a:p>
            <a:r>
              <a:rPr lang="en-US" dirty="0"/>
              <a:t>Multifactor Authentication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DE42AB-E45D-4B9B-AB56-04B5C6BF75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9300" y="623441"/>
            <a:ext cx="7766936" cy="1096899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4F8C0D"/>
                </a:solidFill>
              </a:rPr>
              <a:t>MFA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2E62A2-4441-4E73-8E03-C992912F2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35" y="6000645"/>
            <a:ext cx="3115638" cy="731520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4BD99F1D-B71B-466F-AA78-D2204E8D0925}"/>
              </a:ext>
            </a:extLst>
          </p:cNvPr>
          <p:cNvSpPr txBox="1">
            <a:spLocks/>
          </p:cNvSpPr>
          <p:nvPr/>
        </p:nvSpPr>
        <p:spPr>
          <a:xfrm>
            <a:off x="1551970" y="3610341"/>
            <a:ext cx="7766936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>
              <a:solidFill>
                <a:srgbClr val="4F8C0D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BBDED8-8A8D-4308-AB50-F69D5A8DF1B9}"/>
              </a:ext>
            </a:extLst>
          </p:cNvPr>
          <p:cNvSpPr/>
          <p:nvPr/>
        </p:nvSpPr>
        <p:spPr>
          <a:xfrm>
            <a:off x="1889761" y="3962286"/>
            <a:ext cx="715973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788CB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https://laniertech.freshdesk.com/support/solutions/articles/44001710121-multi-factor-authentication-setup</a:t>
            </a:r>
            <a:endParaRPr lang="en-US" sz="2800" dirty="0">
              <a:solidFill>
                <a:srgbClr val="788CB3"/>
              </a:solidFill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E7EB066-B0E7-4E27-96A7-B12D4D804A4B}"/>
              </a:ext>
            </a:extLst>
          </p:cNvPr>
          <p:cNvSpPr txBox="1">
            <a:spLocks/>
          </p:cNvSpPr>
          <p:nvPr/>
        </p:nvSpPr>
        <p:spPr>
          <a:xfrm>
            <a:off x="1551970" y="3267066"/>
            <a:ext cx="7766936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>
              <a:solidFill>
                <a:srgbClr val="4F8C0D"/>
              </a:solidFill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83BFC847-C565-40DC-A401-FBEE3B70836A}"/>
              </a:ext>
            </a:extLst>
          </p:cNvPr>
          <p:cNvSpPr txBox="1">
            <a:spLocks/>
          </p:cNvSpPr>
          <p:nvPr/>
        </p:nvSpPr>
        <p:spPr>
          <a:xfrm>
            <a:off x="1586160" y="3166806"/>
            <a:ext cx="7766936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4F8C0D"/>
                </a:solidFill>
              </a:rPr>
              <a:t>How to in Knowledge Base</a:t>
            </a:r>
          </a:p>
        </p:txBody>
      </p:sp>
    </p:spTree>
    <p:extLst>
      <p:ext uri="{BB962C8B-B14F-4D97-AF65-F5344CB8AC3E}">
        <p14:creationId xmlns:p14="http://schemas.microsoft.com/office/powerpoint/2010/main" val="3062329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0DE42AB-E45D-4B9B-AB56-04B5C6BF75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5186" y="391456"/>
            <a:ext cx="7766936" cy="1096899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4F8C0D"/>
                </a:solidFill>
              </a:rPr>
              <a:t>MFA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2E62A2-4441-4E73-8E03-C992912F2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35" y="6000645"/>
            <a:ext cx="3115638" cy="731520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4BD99F1D-B71B-466F-AA78-D2204E8D0925}"/>
              </a:ext>
            </a:extLst>
          </p:cNvPr>
          <p:cNvSpPr txBox="1">
            <a:spLocks/>
          </p:cNvSpPr>
          <p:nvPr/>
        </p:nvSpPr>
        <p:spPr>
          <a:xfrm>
            <a:off x="1551970" y="3610341"/>
            <a:ext cx="7766936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>
              <a:solidFill>
                <a:srgbClr val="4F8C0D"/>
              </a:solidFill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E7EB066-B0E7-4E27-96A7-B12D4D804A4B}"/>
              </a:ext>
            </a:extLst>
          </p:cNvPr>
          <p:cNvSpPr txBox="1">
            <a:spLocks/>
          </p:cNvSpPr>
          <p:nvPr/>
        </p:nvSpPr>
        <p:spPr>
          <a:xfrm>
            <a:off x="1551970" y="3267066"/>
            <a:ext cx="7766936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>
              <a:solidFill>
                <a:srgbClr val="4F8C0D"/>
              </a:solidFill>
            </a:endParaRPr>
          </a:p>
        </p:txBody>
      </p:sp>
      <p:pic>
        <p:nvPicPr>
          <p:cNvPr id="1026" name="D8219E1F-A38C-4738-98AB-8F91F953FDCE" descr="IMG_0113.PNG">
            <a:extLst>
              <a:ext uri="{FF2B5EF4-FFF2-40B4-BE49-F238E27FC236}">
                <a16:creationId xmlns:a16="http://schemas.microsoft.com/office/drawing/2014/main" id="{23988F2F-199B-40D3-ABAB-834718EF57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702"/>
          <a:stretch/>
        </p:blipFill>
        <p:spPr bwMode="auto">
          <a:xfrm>
            <a:off x="2873094" y="1857604"/>
            <a:ext cx="4485176" cy="314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891594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Custom 2">
      <a:dk1>
        <a:sysClr val="windowText" lastClr="000000"/>
      </a:dk1>
      <a:lt1>
        <a:srgbClr val="FFFFFF"/>
      </a:lt1>
      <a:dk2>
        <a:srgbClr val="00404F"/>
      </a:dk2>
      <a:lt2>
        <a:srgbClr val="EBEBEB"/>
      </a:lt2>
      <a:accent1>
        <a:srgbClr val="00404F"/>
      </a:accent1>
      <a:accent2>
        <a:srgbClr val="4F8C0D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TC Template 1.potx" id="{4BCA949B-A050-41DD-8E07-C7746FF86839}" vid="{C4D4FDA9-C474-4D10-9140-FD04B9217B7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bd07580-b9a8-4f2c-afa1-89170938d1b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6C910C079CF04D8FCB90BC83F04E62" ma:contentTypeVersion="15" ma:contentTypeDescription="Create a new document." ma:contentTypeScope="" ma:versionID="72fc86a272ffd5d0e46e19b1e0091808">
  <xsd:schema xmlns:xsd="http://www.w3.org/2001/XMLSchema" xmlns:xs="http://www.w3.org/2001/XMLSchema" xmlns:p="http://schemas.microsoft.com/office/2006/metadata/properties" xmlns:ns3="6bd07580-b9a8-4f2c-afa1-89170938d1b2" xmlns:ns4="851f1826-b0c6-4e60-af26-71a9f3692d0d" targetNamespace="http://schemas.microsoft.com/office/2006/metadata/properties" ma:root="true" ma:fieldsID="6372ec92beee2abeb3fbfbd32b3f6bed" ns3:_="" ns4:_="">
    <xsd:import namespace="6bd07580-b9a8-4f2c-afa1-89170938d1b2"/>
    <xsd:import namespace="851f1826-b0c6-4e60-af26-71a9f3692d0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d07580-b9a8-4f2c-afa1-89170938d1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1f1826-b0c6-4e60-af26-71a9f3692d0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2CCAA3C-F4AB-4F12-B5B2-8CD859F0C9BE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851f1826-b0c6-4e60-af26-71a9f3692d0d"/>
    <ds:schemaRef ds:uri="http://schemas.microsoft.com/office/2006/documentManagement/types"/>
    <ds:schemaRef ds:uri="http://purl.org/dc/terms/"/>
    <ds:schemaRef ds:uri="6bd07580-b9a8-4f2c-afa1-89170938d1b2"/>
    <ds:schemaRef ds:uri="http://purl.org/dc/dcmitype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0A296FC-C6B3-426B-9E2C-B28181A1C6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3450411-C7B4-4983-AFC3-BF4A759818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d07580-b9a8-4f2c-afa1-89170938d1b2"/>
    <ds:schemaRef ds:uri="851f1826-b0c6-4e60-af26-71a9f3692d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7709</TotalTime>
  <Words>189</Words>
  <Application>Microsoft Office PowerPoint</Application>
  <PresentationFormat>Widescreen</PresentationFormat>
  <Paragraphs>35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Trebuchet MS</vt:lpstr>
      <vt:lpstr>Wingdings 3</vt:lpstr>
      <vt:lpstr>Facet</vt:lpstr>
      <vt:lpstr>Dual Enrollment Orientation</vt:lpstr>
      <vt:lpstr>Set up student email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Multifactor Authentication</vt:lpstr>
      <vt:lpstr>PowerPoint Presentation</vt:lpstr>
      <vt:lpstr>OKTA Verify App</vt:lpstr>
      <vt:lpstr>Printing on Campus</vt:lpstr>
      <vt:lpstr>Microsoft Office</vt:lpstr>
      <vt:lpstr>PowerPoint Presentation</vt:lpstr>
      <vt:lpstr>PowerPoint Presentation</vt:lpstr>
      <vt:lpstr>PowerPoint Presentation</vt:lpstr>
      <vt:lpstr>PowerPoint Presentation</vt:lpstr>
      <vt:lpstr>Knowledge Base</vt:lpstr>
      <vt:lpstr>PowerPoint Presentation</vt:lpstr>
      <vt:lpstr>PowerPoint Presentation</vt:lpstr>
      <vt:lpstr>PowerPoint Presentation</vt:lpstr>
      <vt:lpstr>Helpdesk Ticket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Horne, Linda</dc:creator>
  <cp:lastModifiedBy>Black,Marsha</cp:lastModifiedBy>
  <cp:revision>22</cp:revision>
  <dcterms:created xsi:type="dcterms:W3CDTF">2023-06-05T13:33:30Z</dcterms:created>
  <dcterms:modified xsi:type="dcterms:W3CDTF">2023-06-26T18:33:32Z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0x0101008E6C910C079CF04D8FCB90BC83F04E62</vt:lpwstr>
  </property>
</Properties>
</file>